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4F97"/>
    <a:srgbClr val="86B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035B-0BFE-4C1F-99B2-8C47A685BB58}" type="datetimeFigureOut">
              <a:rPr lang="ru-RU" smtClean="0"/>
              <a:pPr/>
              <a:t>01.06.2018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B475-7781-4694-9DB3-FA20E3E86B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031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035B-0BFE-4C1F-99B2-8C47A685BB58}" type="datetimeFigureOut">
              <a:rPr lang="ru-RU" smtClean="0"/>
              <a:pPr/>
              <a:t>01.06.2018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B475-7781-4694-9DB3-FA20E3E86B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3577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035B-0BFE-4C1F-99B2-8C47A685BB58}" type="datetimeFigureOut">
              <a:rPr lang="ru-RU" smtClean="0"/>
              <a:pPr/>
              <a:t>01.06.2018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B475-7781-4694-9DB3-FA20E3E86B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0448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035B-0BFE-4C1F-99B2-8C47A685BB58}" type="datetimeFigureOut">
              <a:rPr lang="ru-RU" smtClean="0"/>
              <a:pPr/>
              <a:t>01.06.2018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B475-7781-4694-9DB3-FA20E3E86B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1803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035B-0BFE-4C1F-99B2-8C47A685BB58}" type="datetimeFigureOut">
              <a:rPr lang="ru-RU" smtClean="0"/>
              <a:pPr/>
              <a:t>01.06.2018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B475-7781-4694-9DB3-FA20E3E86B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645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035B-0BFE-4C1F-99B2-8C47A685BB58}" type="datetimeFigureOut">
              <a:rPr lang="ru-RU" smtClean="0"/>
              <a:pPr/>
              <a:t>01.06.2018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B475-7781-4694-9DB3-FA20E3E86B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20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035B-0BFE-4C1F-99B2-8C47A685BB58}" type="datetimeFigureOut">
              <a:rPr lang="ru-RU" smtClean="0"/>
              <a:pPr/>
              <a:t>01.06.2018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B475-7781-4694-9DB3-FA20E3E86B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611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035B-0BFE-4C1F-99B2-8C47A685BB58}" type="datetimeFigureOut">
              <a:rPr lang="ru-RU" smtClean="0"/>
              <a:pPr/>
              <a:t>01.06.2018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B475-7781-4694-9DB3-FA20E3E86B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459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035B-0BFE-4C1F-99B2-8C47A685BB58}" type="datetimeFigureOut">
              <a:rPr lang="ru-RU" smtClean="0"/>
              <a:pPr/>
              <a:t>01.06.2018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B475-7781-4694-9DB3-FA20E3E86B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602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035B-0BFE-4C1F-99B2-8C47A685BB58}" type="datetimeFigureOut">
              <a:rPr lang="ru-RU" smtClean="0"/>
              <a:pPr/>
              <a:t>01.06.2018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B475-7781-4694-9DB3-FA20E3E86B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1548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035B-0BFE-4C1F-99B2-8C47A685BB58}" type="datetimeFigureOut">
              <a:rPr lang="ru-RU" smtClean="0"/>
              <a:pPr/>
              <a:t>01.06.2018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B475-7781-4694-9DB3-FA20E3E86B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35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4035B-0BFE-4C1F-99B2-8C47A685BB58}" type="datetimeFigureOut">
              <a:rPr lang="ru-RU" smtClean="0"/>
              <a:pPr/>
              <a:t>01.06.2018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4B475-7781-4694-9DB3-FA20E3E86B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29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6378429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1256" y="960983"/>
            <a:ext cx="8251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  <a:t>ДЕЛОВ</a:t>
            </a:r>
            <a:r>
              <a:rPr lang="ru-RU" sz="14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  <a:t>АЯ</a:t>
            </a:r>
            <a:r>
              <a:rPr lang="en-US" sz="14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  <a:t> ПРОГРАММ</a:t>
            </a:r>
            <a:r>
              <a:rPr lang="ru-RU" sz="14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  <a:t>А ФОРУМА (проект)</a:t>
            </a:r>
            <a:endParaRPr lang="en-US" sz="700" b="1" dirty="0">
              <a:solidFill>
                <a:srgbClr val="334F97"/>
              </a:solidFill>
              <a:latin typeface="Myriad Pro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164103"/>
              </p:ext>
            </p:extLst>
          </p:nvPr>
        </p:nvGraphicFramePr>
        <p:xfrm>
          <a:off x="107504" y="1234964"/>
          <a:ext cx="8784977" cy="4965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10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4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32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32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0132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8591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сентября, ВТОРНИК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сентября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СРЕДА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сентября, ЧЕТВЕРГ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394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Росатом - глобальный технологический лидер.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Инструменты</a:t>
                      </a:r>
                      <a:r>
                        <a:rPr lang="en-US" sz="105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технологического лидерства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Стратегические приоритеты технологического лидерства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547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9:00 - 10:00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Регистрация,</a:t>
                      </a:r>
                      <a:r>
                        <a:rPr lang="ru-RU" sz="105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риветственный 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кофе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Регистрация 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участников,</a:t>
                      </a:r>
                      <a:r>
                        <a:rPr lang="ru-RU" sz="105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риветственный 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кофе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Регистрация, 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риветственный 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кофе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60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10:00 -10:15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Сбор участников торжественного открытия форума, пресс-подход участников выставочной 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экспозиции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ПОДПИСАНИЕ СОГЛАШЕНИЙ/Пресс-подход</a:t>
                      </a:r>
                      <a:endParaRPr lang="ru-RU" sz="1050" b="0" i="1" u="none" strike="noStrike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ПОДПИСАНИЕ СОГЛАШЕНИЙ/Пресс-подход</a:t>
                      </a:r>
                      <a:endParaRPr lang="ru-RU" sz="1050" b="0" i="1" u="none" strike="noStrike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Часть 1. 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Энерджинет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Интерактивная сессия - стресс-тест позиционирования проектов в матрице НТИ.   Модератор: Дмитрий Холкин                   </a:t>
                      </a:r>
                      <a:r>
                        <a:rPr lang="ru-RU" sz="1050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Экспертная панель: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РосСети, Минэнерго, НИЦЭ, ГК "Росатом" (АО "РАСУ"), АО "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НоваВинд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", АО "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РусГидро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", </a:t>
                      </a:r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EDF, ABB, Schneider, 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Призеры </a:t>
                      </a:r>
                      <a:r>
                        <a:rPr lang="en-US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WorldSkills</a:t>
                      </a:r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Russia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5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10:15 -10:30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Тожественное открытие Форума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Пленарная дискуссия "Трансфер технологий": потребности госкомпаний и реалии рынка": </a:t>
                      </a:r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НАТТ (Иннопрактика), АТР (Сколково), </a:t>
                      </a:r>
                      <a:r>
                        <a:rPr lang="ru-RU" sz="105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МинПромТорг</a:t>
                      </a:r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БУИ ГК "Росатом", ОДК, ОЦКС Росатома, Коллегия ВПК (Бочкарев), </a:t>
                      </a:r>
                      <a:r>
                        <a:rPr lang="ru-RU" sz="105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Ростех</a:t>
                      </a:r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ОДК, Транснефть, Газпром нефть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Презентации проектов, обсуждение. Модератор В. Куликов</a:t>
                      </a:r>
                    </a:p>
                    <a:p>
                      <a:pPr algn="l" fontAlgn="ctr"/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5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Пленарная дискуссия </a:t>
                      </a:r>
                      <a:br>
                        <a:rPr lang="ru-RU" sz="105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5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"Умный город".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Участники</a:t>
                      </a:r>
                      <a:r>
                        <a:rPr lang="en-US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АО ОТЭК», РОСТЕЛЕКОМ, Сколково,</a:t>
                      </a:r>
                      <a:r>
                        <a:rPr lang="ru-RU" sz="105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Шнайдер, </a:t>
                      </a:r>
                      <a:r>
                        <a:rPr lang="en-US" sz="105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ABB</a:t>
                      </a:r>
                      <a:r>
                        <a:rPr lang="ru-RU" sz="105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EDF</a:t>
                      </a:r>
                      <a:r>
                        <a:rPr lang="ru-RU" sz="105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Siemens</a:t>
                      </a:r>
                      <a:r>
                        <a:rPr lang="ru-RU" sz="105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Администрация г. Саров, г. Нижний Новгород, г. Владимир, г. </a:t>
                      </a:r>
                      <a:r>
                        <a:rPr lang="ru-RU" sz="105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Снежинск</a:t>
                      </a:r>
                      <a:r>
                        <a:rPr lang="ru-RU" sz="105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г. Чебоксары, </a:t>
                      </a:r>
                      <a:br>
                        <a:rPr lang="ru-RU" sz="105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5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Администрация </a:t>
                      </a:r>
                      <a:r>
                        <a:rPr lang="ru-RU" sz="105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Амстердама, Торонто,</a:t>
                      </a:r>
                      <a:r>
                        <a:rPr lang="ru-RU" sz="105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Шенчжень</a:t>
                      </a:r>
                      <a:endParaRPr lang="ru-RU" sz="105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Модераторы</a:t>
                      </a:r>
                      <a:r>
                        <a:rPr lang="ru-RU" sz="105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Григорий </a:t>
                      </a:r>
                      <a:r>
                        <a:rPr lang="ru-RU" sz="105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Ревзин</a:t>
                      </a:r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(ВШЭ), Владимир Васильев, Руководителя проектного офиса ректор Университета ИТМО, </a:t>
                      </a:r>
                      <a:r>
                        <a:rPr lang="ru-RU" sz="105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дтн</a:t>
                      </a:r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член-корреспондент РАН.</a:t>
                      </a:r>
                    </a:p>
                    <a:p>
                      <a:pPr marL="0" algn="l" defTabSz="914400" rtl="0" eaLnBrk="1" latinLnBrk="0" hangingPunct="1"/>
                      <a:endParaRPr lang="ru-RU" sz="105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60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10:30 - 11:00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ВИП-обход экспозиции выставочной части Форума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98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11:00 - 12:15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Пленарная дискуссия "Глобальное технологическое лидерство: прорывные технологии и скорость изменений" 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АУЗАН А.А. (МГУ) - модератор, КОМАРОВ К.Б. (Росатом), Д. Песков (АСИ), 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Ревель-Муроз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Транснефть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В.В. Яковлев (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Газпромнефть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А.С. Корчагин (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Новавинд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С.И. 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Горьков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("Внешэкономбанк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")</a:t>
                      </a:r>
                      <a:r>
                        <a:rPr lang="ru-RU" sz="105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ru-RU" sz="105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АУЗАН А.А. (МГУ) - модератор</a:t>
                      </a:r>
                      <a:endParaRPr lang="ru-RU" sz="105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12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12:15 - 12:30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ПОДПИСАНИЕ СОГЛАШЕНИЙ/Пресс-подход</a:t>
                      </a:r>
                      <a:endParaRPr lang="ru-RU" sz="1050" b="0" i="1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5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ПОДПИСАНИЕ СОГЛАШЕНИЙ</a:t>
                      </a:r>
                      <a:r>
                        <a:rPr lang="ru-RU" sz="105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</a:p>
                    <a:p>
                      <a:pPr algn="ctr" fontAlgn="b"/>
                      <a:r>
                        <a:rPr lang="ru-RU" sz="105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Пресс-подход</a:t>
                      </a:r>
                      <a:endParaRPr lang="ru-RU" sz="1050" b="0" i="1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05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ПОДПИСАНИЕ СОГЛАШЕНИЙ/Пресс-подход</a:t>
                      </a:r>
                      <a:endParaRPr lang="ru-RU" sz="1050" b="0" i="1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3568" y="6423719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  <a:t>V Международный Форум-выставка  «</a:t>
            </a:r>
            <a:r>
              <a:rPr lang="en-US" sz="12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  <a:t>NDEXPO 201</a:t>
            </a:r>
            <a:r>
              <a:rPr lang="ru-RU" sz="12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  <a:t>8» </a:t>
            </a:r>
            <a:br>
              <a:rPr lang="ru-RU" sz="12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  <a:t>– «Высокие технологии для устойчивого развития»</a:t>
            </a:r>
            <a:endParaRPr lang="ru-RU" sz="1200" b="1" dirty="0">
              <a:solidFill>
                <a:srgbClr val="334F97"/>
              </a:solidFill>
              <a:latin typeface="Myriad Pro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B475-7781-4694-9DB3-FA20E3E86B9C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6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B475-7781-4694-9DB3-FA20E3E86B9C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285765"/>
              </p:ext>
            </p:extLst>
          </p:nvPr>
        </p:nvGraphicFramePr>
        <p:xfrm>
          <a:off x="215515" y="1412776"/>
          <a:ext cx="8784977" cy="4882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10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4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32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32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132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8591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сентября, ВТОРНИК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сентября</a:t>
                      </a:r>
                      <a:r>
                        <a:rPr lang="ru-RU" sz="105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СРЕДА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сентября, ЧЕТВЕРГ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3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Росатом - глобальный технологический лидер.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Инструменты</a:t>
                      </a:r>
                      <a:r>
                        <a:rPr lang="en-US" sz="105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технологического лидерства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Стратегические приоритеты технологического лидерства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21" marR="8721" marT="872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42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12:30 - 13:00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"Кофе-брейк"  / Обед</a:t>
                      </a:r>
                      <a:endParaRPr lang="ru-RU" sz="105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5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"Кофе-брейк"  / Обед</a:t>
                      </a:r>
                      <a:endParaRPr lang="ru-RU" sz="105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"Кофе-брейк"  / Обед</a:t>
                      </a:r>
                      <a:endParaRPr lang="ru-RU" sz="105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39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13:00 - 14:30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Круглый стол  сектора НГХ "Новые технологии и решения для нефтегазового сектора". Ответственные  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АО 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"ТВЭЛ", участники Роснефть (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Пашали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А.А.), 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Транснефть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Ревель-Муроз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П.А., НОВАТЭК (Ретивов В.В.), ОМК (Трушин П.),  ФГУП ВНИИА, ВНИИЭФ, ВНИИТФ, 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Центротех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АЭМ, Газпром нефть (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Вашкевич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5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Пленарная дискуссия "Цифровая трансформация"</a:t>
                      </a:r>
                      <a:br>
                        <a:rPr lang="ru-RU" sz="105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Участники</a:t>
                      </a:r>
                      <a:r>
                        <a:rPr lang="en-US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АНО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Цифровая экономика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Минэкономразвития. Солнцева Е.Б.,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Костюков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В.Е.,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Когогин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С. А. - ГД ОАО "</a:t>
                      </a:r>
                      <a:r>
                        <a:rPr lang="ru-RU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Камаз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СИБУР, Газпром нефть,</a:t>
                      </a:r>
                      <a:b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ГК "</a:t>
                      </a:r>
                      <a:r>
                        <a:rPr lang="ru-RU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Ростех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", ОАК, ГК "</a:t>
                      </a:r>
                      <a:r>
                        <a:rPr lang="ru-RU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Роскосмос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",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S7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Space</a:t>
                      </a:r>
                      <a:endParaRPr lang="ru-RU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endParaRPr lang="ru-RU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 В. Кириенко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Часть 2. </a:t>
                      </a:r>
                      <a:r>
                        <a:rPr lang="en-US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Marinet</a:t>
                      </a:r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Safenet</a:t>
                      </a:r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Neuronet</a:t>
                      </a:r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Кирилл Конев. </a:t>
                      </a:r>
                      <a:r>
                        <a:rPr lang="ru-RU" sz="1050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Экспертная панель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РосСети, Минэнерго, 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Минпромторг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 ГК "Росатом" (АО "АЭМ", РФЯЦ ВНИИЭФ), АО "ОСК", АО "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РусГидро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", АО "ОМК", АО "РЖД", 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Минкомсвязь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МВД,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14:30 - 15:00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Кофе-брейк"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175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15:00 - 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:00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Открытое</a:t>
                      </a:r>
                      <a:r>
                        <a:rPr lang="ru-RU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заседание – дискуссия "Меры поддержки реализации проектов" </a:t>
                      </a:r>
                      <a:r>
                        <a:rPr lang="ru-RU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участием Минпромторга России, РЭЦ, ФРП, руководителей ТОСЭР, Минэкономразвития России, ГК "</a:t>
                      </a:r>
                      <a:r>
                        <a:rPr lang="ru-RU" sz="105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Росатом</a:t>
                      </a:r>
                      <a:r>
                        <a:rPr lang="ru-RU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", ГК "</a:t>
                      </a:r>
                      <a:r>
                        <a:rPr lang="ru-RU" sz="105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Ростех</a:t>
                      </a:r>
                      <a:r>
                        <a:rPr lang="ru-RU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", ГК "</a:t>
                      </a:r>
                      <a:r>
                        <a:rPr lang="ru-RU" sz="105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Роскосмос</a:t>
                      </a:r>
                      <a:r>
                        <a:rPr lang="ru-RU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Конкурс start-up проектов </a:t>
                      </a:r>
                      <a:r>
                        <a:rPr lang="ru-RU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"Инновационные 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технологии и </a:t>
                      </a:r>
                      <a:r>
                        <a:rPr lang="ru-RU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оборудование"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Модератор: А.А. </a:t>
                      </a:r>
                      <a:r>
                        <a:rPr lang="ru-RU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Зубков.</a:t>
                      </a:r>
                      <a:r>
                        <a:rPr lang="ru-RU" sz="105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Участники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НИЯУ МИФИ, Томский политехнический университет, ФГАОУ ВПО ДВФУ, МГТУ им. Баумана и др.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Круглый стол </a:t>
                      </a:r>
                      <a:r>
                        <a:rPr lang="ru-RU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"Финансовые инструменты поддержки технологического лидерства", </a:t>
                      </a:r>
                      <a:r>
                        <a:rPr lang="ru-RU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Казначейство ГК "</a:t>
                      </a:r>
                      <a:r>
                        <a:rPr lang="ru-RU" sz="105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Росатом</a:t>
                      </a:r>
                      <a:r>
                        <a:rPr lang="ru-RU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", ВЭБ, </a:t>
                      </a:r>
                      <a:r>
                        <a:rPr lang="ru-RU" sz="105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Совкомбанк</a:t>
                      </a:r>
                      <a:r>
                        <a:rPr lang="ru-RU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Газпромбанк, </a:t>
                      </a:r>
                      <a:r>
                        <a:rPr lang="ru-RU" sz="105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Дойче</a:t>
                      </a:r>
                      <a:r>
                        <a:rPr lang="ru-RU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-Банк, Фонд </a:t>
                      </a:r>
                      <a:r>
                        <a:rPr lang="en-US" sz="105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Brigth</a:t>
                      </a:r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Capital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Интерактивная сессия 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Часть 3. 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</a:t>
                      </a:r>
                      <a:r>
                        <a:rPr lang="en-US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echNet</a:t>
                      </a:r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 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Модератор: Алексей Боровков.</a:t>
                      </a:r>
                      <a:r>
                        <a:rPr lang="ru-RU" sz="1050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Экспертная панель: 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КАМАЗ, 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Минпромторг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 ГК "Росатом" (АО ИК "АСЭ", ТВЭЛ (Центротех)), АО "ОСК", АО "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РусГидро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", АО "ОМК", АО "РЖД", 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Минкомсвязь</a:t>
                      </a:r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МВД,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58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17:00 - 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Фуршет для участников, </a:t>
                      </a:r>
                      <a:r>
                        <a:rPr lang="ru-RU" sz="105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Нетворкинг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Презентация проектов "Вектор",</a:t>
                      </a:r>
                      <a:r>
                        <a:rPr lang="en-US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5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Презентация проектов участников Бизнес-мастерской</a:t>
                      </a:r>
                    </a:p>
                  </a:txBody>
                  <a:tcPr marL="8795" marR="8795" marT="87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95" marR="8795" marT="87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1256" y="960983"/>
            <a:ext cx="8251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  <a:t>ДЕЛОВ</a:t>
            </a:r>
            <a:r>
              <a:rPr lang="ru-RU" sz="14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  <a:t>АЯ</a:t>
            </a:r>
            <a:r>
              <a:rPr lang="en-US" sz="14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  <a:t> ПРОГРАММ</a:t>
            </a:r>
            <a:r>
              <a:rPr lang="ru-RU" sz="14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  <a:t>А ФОРУМА (проект)</a:t>
            </a:r>
            <a:endParaRPr lang="en-US" sz="700" b="1" dirty="0">
              <a:solidFill>
                <a:srgbClr val="334F97"/>
              </a:solidFill>
              <a:latin typeface="Myriad Pro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6423719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  <a:t>V Международный Форум-выставка  «</a:t>
            </a:r>
            <a:r>
              <a:rPr lang="en-US" sz="12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  <a:t>NDEXPO 201</a:t>
            </a:r>
            <a:r>
              <a:rPr lang="ru-RU" sz="12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  <a:t>8» </a:t>
            </a:r>
            <a:br>
              <a:rPr lang="ru-RU" sz="12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334F97"/>
                </a:solidFill>
                <a:latin typeface="Myriad Pro" pitchFamily="34" charset="0"/>
                <a:cs typeface="Times New Roman" panose="02020603050405020304" pitchFamily="18" charset="0"/>
              </a:rPr>
              <a:t>– «Высокие технологии для устойчивого развития»</a:t>
            </a:r>
            <a:endParaRPr lang="ru-RU" sz="1200" b="1" dirty="0">
              <a:solidFill>
                <a:srgbClr val="334F97"/>
              </a:solidFill>
              <a:latin typeface="Myriad Pro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002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2900</TotalTime>
  <Words>609</Words>
  <Application>Microsoft Office PowerPoint</Application>
  <PresentationFormat>Экран (4:3)</PresentationFormat>
  <Paragraphs>70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Savich Natalia</dc:creator>
  <cp:lastModifiedBy>Дворянинова Светлана</cp:lastModifiedBy>
  <cp:revision>120</cp:revision>
  <cp:lastPrinted>2016-04-08T13:49:35Z</cp:lastPrinted>
  <dcterms:created xsi:type="dcterms:W3CDTF">2016-04-08T12:38:58Z</dcterms:created>
  <dcterms:modified xsi:type="dcterms:W3CDTF">2018-06-01T06:56:23Z</dcterms:modified>
</cp:coreProperties>
</file>